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32397700" cy="43192700"/>
  <p:notesSz cx="6858000" cy="9144000"/>
  <p:embeddedFontLst>
    <p:embeddedFont>
      <p:font typeface="Calibri (MS) Bold" charset="1" panose="020F0702030404030204"/>
      <p:regular r:id="rId7"/>
    </p:embeddedFont>
    <p:embeddedFont>
      <p:font typeface="Calibri (MS)" charset="1" panose="020F0502020204030204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jpe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jpeg" Type="http://schemas.openxmlformats.org/officeDocument/2006/relationships/image"/><Relationship Id="rId28" Target="../media/image27.jpeg" Type="http://schemas.openxmlformats.org/officeDocument/2006/relationships/image"/><Relationship Id="rId29" Target="../media/image28.jpe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71572" y="8474221"/>
            <a:ext cx="10853699" cy="1939500"/>
          </a:xfrm>
          <a:custGeom>
            <a:avLst/>
            <a:gdLst/>
            <a:ahLst/>
            <a:cxnLst/>
            <a:rect r="r" b="b" t="t" l="l"/>
            <a:pathLst>
              <a:path h="1939500" w="10853699">
                <a:moveTo>
                  <a:pt x="0" y="0"/>
                </a:moveTo>
                <a:lnTo>
                  <a:pt x="10853699" y="0"/>
                </a:lnTo>
                <a:lnTo>
                  <a:pt x="10853699" y="1939499"/>
                </a:lnTo>
                <a:lnTo>
                  <a:pt x="0" y="193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503" y="-63494"/>
            <a:ext cx="32530999" cy="8395830"/>
          </a:xfrm>
          <a:custGeom>
            <a:avLst/>
            <a:gdLst/>
            <a:ahLst/>
            <a:cxnLst/>
            <a:rect r="r" b="b" t="t" l="l"/>
            <a:pathLst>
              <a:path h="8395830" w="32530999">
                <a:moveTo>
                  <a:pt x="0" y="0"/>
                </a:moveTo>
                <a:lnTo>
                  <a:pt x="32530999" y="0"/>
                </a:lnTo>
                <a:lnTo>
                  <a:pt x="32530999" y="8395831"/>
                </a:lnTo>
                <a:lnTo>
                  <a:pt x="0" y="839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1008678"/>
            <a:ext cx="32404002" cy="260690"/>
          </a:xfrm>
          <a:custGeom>
            <a:avLst/>
            <a:gdLst/>
            <a:ahLst/>
            <a:cxnLst/>
            <a:rect r="r" b="b" t="t" l="l"/>
            <a:pathLst>
              <a:path h="260690" w="32404002">
                <a:moveTo>
                  <a:pt x="0" y="0"/>
                </a:moveTo>
                <a:lnTo>
                  <a:pt x="32404002" y="0"/>
                </a:lnTo>
                <a:lnTo>
                  <a:pt x="32404002" y="260690"/>
                </a:lnTo>
                <a:lnTo>
                  <a:pt x="0" y="260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"/>
            <a:ext cx="32397697" cy="6170695"/>
          </a:xfrm>
          <a:custGeom>
            <a:avLst/>
            <a:gdLst/>
            <a:ahLst/>
            <a:cxnLst/>
            <a:rect r="r" b="b" t="t" l="l"/>
            <a:pathLst>
              <a:path h="6170695" w="32397697">
                <a:moveTo>
                  <a:pt x="0" y="0"/>
                </a:moveTo>
                <a:lnTo>
                  <a:pt x="32397697" y="0"/>
                </a:lnTo>
                <a:lnTo>
                  <a:pt x="32397697" y="6170695"/>
                </a:lnTo>
                <a:lnTo>
                  <a:pt x="0" y="6170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41008678"/>
            <a:ext cx="32397697" cy="260690"/>
          </a:xfrm>
          <a:custGeom>
            <a:avLst/>
            <a:gdLst/>
            <a:ahLst/>
            <a:cxnLst/>
            <a:rect r="r" b="b" t="t" l="l"/>
            <a:pathLst>
              <a:path h="260690" w="32397697">
                <a:moveTo>
                  <a:pt x="0" y="260690"/>
                </a:moveTo>
                <a:lnTo>
                  <a:pt x="32397697" y="260690"/>
                </a:lnTo>
                <a:lnTo>
                  <a:pt x="32397697" y="0"/>
                </a:lnTo>
                <a:lnTo>
                  <a:pt x="0" y="0"/>
                </a:lnTo>
                <a:lnTo>
                  <a:pt x="0" y="260690"/>
                </a:lnTo>
                <a:close/>
              </a:path>
            </a:pathLst>
          </a:custGeom>
          <a:blipFill>
            <a:blip r:embed="rId9"/>
            <a:stretch>
              <a:fillRect l="0" t="0" r="-1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229870" y="39237037"/>
            <a:ext cx="4674546" cy="1771631"/>
          </a:xfrm>
          <a:custGeom>
            <a:avLst/>
            <a:gdLst/>
            <a:ahLst/>
            <a:cxnLst/>
            <a:rect r="r" b="b" t="t" l="l"/>
            <a:pathLst>
              <a:path h="1771631" w="4674546">
                <a:moveTo>
                  <a:pt x="0" y="0"/>
                </a:moveTo>
                <a:lnTo>
                  <a:pt x="4674546" y="0"/>
                </a:lnTo>
                <a:lnTo>
                  <a:pt x="4674546" y="1771631"/>
                </a:lnTo>
                <a:lnTo>
                  <a:pt x="0" y="1771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810599" y="41727034"/>
            <a:ext cx="4967249" cy="822217"/>
          </a:xfrm>
          <a:custGeom>
            <a:avLst/>
            <a:gdLst/>
            <a:ahLst/>
            <a:cxnLst/>
            <a:rect r="r" b="b" t="t" l="l"/>
            <a:pathLst>
              <a:path h="822217" w="4967249">
                <a:moveTo>
                  <a:pt x="0" y="0"/>
                </a:moveTo>
                <a:lnTo>
                  <a:pt x="4967249" y="0"/>
                </a:lnTo>
                <a:lnTo>
                  <a:pt x="4967249" y="822217"/>
                </a:lnTo>
                <a:lnTo>
                  <a:pt x="0" y="822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995147" y="39963252"/>
            <a:ext cx="4082015" cy="800262"/>
          </a:xfrm>
          <a:custGeom>
            <a:avLst/>
            <a:gdLst/>
            <a:ahLst/>
            <a:cxnLst/>
            <a:rect r="r" b="b" t="t" l="l"/>
            <a:pathLst>
              <a:path h="800262" w="4082015">
                <a:moveTo>
                  <a:pt x="0" y="0"/>
                </a:moveTo>
                <a:lnTo>
                  <a:pt x="4082015" y="0"/>
                </a:lnTo>
                <a:lnTo>
                  <a:pt x="4082015" y="800262"/>
                </a:lnTo>
                <a:lnTo>
                  <a:pt x="0" y="800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810599" y="41727034"/>
            <a:ext cx="4967249" cy="822217"/>
          </a:xfrm>
          <a:custGeom>
            <a:avLst/>
            <a:gdLst/>
            <a:ahLst/>
            <a:cxnLst/>
            <a:rect r="r" b="b" t="t" l="l"/>
            <a:pathLst>
              <a:path h="822217" w="4967249">
                <a:moveTo>
                  <a:pt x="0" y="0"/>
                </a:moveTo>
                <a:lnTo>
                  <a:pt x="4967249" y="0"/>
                </a:lnTo>
                <a:lnTo>
                  <a:pt x="4967249" y="822217"/>
                </a:lnTo>
                <a:lnTo>
                  <a:pt x="0" y="8222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841357" y="41639661"/>
            <a:ext cx="3235785" cy="996953"/>
          </a:xfrm>
          <a:custGeom>
            <a:avLst/>
            <a:gdLst/>
            <a:ahLst/>
            <a:cxnLst/>
            <a:rect r="r" b="b" t="t" l="l"/>
            <a:pathLst>
              <a:path h="996953" w="3235785">
                <a:moveTo>
                  <a:pt x="0" y="0"/>
                </a:moveTo>
                <a:lnTo>
                  <a:pt x="3235785" y="0"/>
                </a:lnTo>
                <a:lnTo>
                  <a:pt x="3235785" y="996954"/>
                </a:lnTo>
                <a:lnTo>
                  <a:pt x="0" y="9969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841357" y="41639661"/>
            <a:ext cx="3235785" cy="996953"/>
          </a:xfrm>
          <a:custGeom>
            <a:avLst/>
            <a:gdLst/>
            <a:ahLst/>
            <a:cxnLst/>
            <a:rect r="r" b="b" t="t" l="l"/>
            <a:pathLst>
              <a:path h="996953" w="3235785">
                <a:moveTo>
                  <a:pt x="0" y="0"/>
                </a:moveTo>
                <a:lnTo>
                  <a:pt x="3235785" y="0"/>
                </a:lnTo>
                <a:lnTo>
                  <a:pt x="3235785" y="996954"/>
                </a:lnTo>
                <a:lnTo>
                  <a:pt x="0" y="99695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326898" y="41592884"/>
            <a:ext cx="3965400" cy="1090498"/>
          </a:xfrm>
          <a:custGeom>
            <a:avLst/>
            <a:gdLst/>
            <a:ahLst/>
            <a:cxnLst/>
            <a:rect r="r" b="b" t="t" l="l"/>
            <a:pathLst>
              <a:path h="1090498" w="3965400">
                <a:moveTo>
                  <a:pt x="0" y="0"/>
                </a:moveTo>
                <a:lnTo>
                  <a:pt x="3965400" y="0"/>
                </a:lnTo>
                <a:lnTo>
                  <a:pt x="3965400" y="1090498"/>
                </a:lnTo>
                <a:lnTo>
                  <a:pt x="0" y="10904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326898" y="41592884"/>
            <a:ext cx="3965400" cy="1090498"/>
          </a:xfrm>
          <a:custGeom>
            <a:avLst/>
            <a:gdLst/>
            <a:ahLst/>
            <a:cxnLst/>
            <a:rect r="r" b="b" t="t" l="l"/>
            <a:pathLst>
              <a:path h="1090498" w="3965400">
                <a:moveTo>
                  <a:pt x="0" y="0"/>
                </a:moveTo>
                <a:lnTo>
                  <a:pt x="3965400" y="0"/>
                </a:lnTo>
                <a:lnTo>
                  <a:pt x="3965400" y="1090498"/>
                </a:lnTo>
                <a:lnTo>
                  <a:pt x="0" y="109049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33372" y="41242188"/>
            <a:ext cx="4624777" cy="1791891"/>
          </a:xfrm>
          <a:custGeom>
            <a:avLst/>
            <a:gdLst/>
            <a:ahLst/>
            <a:cxnLst/>
            <a:rect r="r" b="b" t="t" l="l"/>
            <a:pathLst>
              <a:path h="1791891" w="4624777">
                <a:moveTo>
                  <a:pt x="0" y="0"/>
                </a:moveTo>
                <a:lnTo>
                  <a:pt x="4624777" y="0"/>
                </a:lnTo>
                <a:lnTo>
                  <a:pt x="4624777" y="1791891"/>
                </a:lnTo>
                <a:lnTo>
                  <a:pt x="0" y="179189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-76260" r="0" b="-8183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508456" y="10748791"/>
            <a:ext cx="9589179" cy="7200122"/>
          </a:xfrm>
          <a:custGeom>
            <a:avLst/>
            <a:gdLst/>
            <a:ahLst/>
            <a:cxnLst/>
            <a:rect r="r" b="b" t="t" l="l"/>
            <a:pathLst>
              <a:path h="7200122" w="9589179">
                <a:moveTo>
                  <a:pt x="0" y="0"/>
                </a:moveTo>
                <a:lnTo>
                  <a:pt x="9589179" y="0"/>
                </a:lnTo>
                <a:lnTo>
                  <a:pt x="9589179" y="7200122"/>
                </a:lnTo>
                <a:lnTo>
                  <a:pt x="0" y="720012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097635" y="10748791"/>
            <a:ext cx="4047704" cy="7200122"/>
          </a:xfrm>
          <a:custGeom>
            <a:avLst/>
            <a:gdLst/>
            <a:ahLst/>
            <a:cxnLst/>
            <a:rect r="r" b="b" t="t" l="l"/>
            <a:pathLst>
              <a:path h="7200122" w="4047704">
                <a:moveTo>
                  <a:pt x="0" y="0"/>
                </a:moveTo>
                <a:lnTo>
                  <a:pt x="4047704" y="0"/>
                </a:lnTo>
                <a:lnTo>
                  <a:pt x="4047704" y="7200122"/>
                </a:lnTo>
                <a:lnTo>
                  <a:pt x="0" y="720012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3985" y="32422826"/>
            <a:ext cx="10490292" cy="5897875"/>
          </a:xfrm>
          <a:custGeom>
            <a:avLst/>
            <a:gdLst/>
            <a:ahLst/>
            <a:cxnLst/>
            <a:rect r="r" b="b" t="t" l="l"/>
            <a:pathLst>
              <a:path h="5897875" w="10490292">
                <a:moveTo>
                  <a:pt x="0" y="0"/>
                </a:moveTo>
                <a:lnTo>
                  <a:pt x="10490292" y="0"/>
                </a:lnTo>
                <a:lnTo>
                  <a:pt x="10490292" y="5897876"/>
                </a:lnTo>
                <a:lnTo>
                  <a:pt x="0" y="589787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35904" y="32422826"/>
            <a:ext cx="7863834" cy="5897875"/>
          </a:xfrm>
          <a:custGeom>
            <a:avLst/>
            <a:gdLst/>
            <a:ahLst/>
            <a:cxnLst/>
            <a:rect r="r" b="b" t="t" l="l"/>
            <a:pathLst>
              <a:path h="5897875" w="7863834">
                <a:moveTo>
                  <a:pt x="0" y="0"/>
                </a:moveTo>
                <a:lnTo>
                  <a:pt x="7863834" y="0"/>
                </a:lnTo>
                <a:lnTo>
                  <a:pt x="7863834" y="5897876"/>
                </a:lnTo>
                <a:lnTo>
                  <a:pt x="0" y="589787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0560589" y="19568163"/>
            <a:ext cx="3862905" cy="976529"/>
          </a:xfrm>
          <a:custGeom>
            <a:avLst/>
            <a:gdLst/>
            <a:ahLst/>
            <a:cxnLst/>
            <a:rect r="r" b="b" t="t" l="l"/>
            <a:pathLst>
              <a:path h="976529" w="3862905">
                <a:moveTo>
                  <a:pt x="0" y="0"/>
                </a:moveTo>
                <a:lnTo>
                  <a:pt x="3862905" y="0"/>
                </a:lnTo>
                <a:lnTo>
                  <a:pt x="3862905" y="976528"/>
                </a:lnTo>
                <a:lnTo>
                  <a:pt x="0" y="97652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474371" y="19568163"/>
            <a:ext cx="3862905" cy="1683209"/>
          </a:xfrm>
          <a:custGeom>
            <a:avLst/>
            <a:gdLst/>
            <a:ahLst/>
            <a:cxnLst/>
            <a:rect r="r" b="b" t="t" l="l"/>
            <a:pathLst>
              <a:path h="1683209" w="3862905">
                <a:moveTo>
                  <a:pt x="0" y="0"/>
                </a:moveTo>
                <a:lnTo>
                  <a:pt x="3862905" y="0"/>
                </a:lnTo>
                <a:lnTo>
                  <a:pt x="3862905" y="1683209"/>
                </a:lnTo>
                <a:lnTo>
                  <a:pt x="0" y="168320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560589" y="24114662"/>
            <a:ext cx="3862905" cy="3422398"/>
          </a:xfrm>
          <a:custGeom>
            <a:avLst/>
            <a:gdLst/>
            <a:ahLst/>
            <a:cxnLst/>
            <a:rect r="r" b="b" t="t" l="l"/>
            <a:pathLst>
              <a:path h="3422398" w="3862905">
                <a:moveTo>
                  <a:pt x="0" y="0"/>
                </a:moveTo>
                <a:lnTo>
                  <a:pt x="3862905" y="0"/>
                </a:lnTo>
                <a:lnTo>
                  <a:pt x="3862905" y="3422398"/>
                </a:lnTo>
                <a:lnTo>
                  <a:pt x="0" y="342239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3985" y="19568163"/>
            <a:ext cx="19536604" cy="9060890"/>
          </a:xfrm>
          <a:custGeom>
            <a:avLst/>
            <a:gdLst/>
            <a:ahLst/>
            <a:cxnLst/>
            <a:rect r="r" b="b" t="t" l="l"/>
            <a:pathLst>
              <a:path h="9060890" w="19536604">
                <a:moveTo>
                  <a:pt x="0" y="0"/>
                </a:moveTo>
                <a:lnTo>
                  <a:pt x="19536604" y="0"/>
                </a:lnTo>
                <a:lnTo>
                  <a:pt x="19536604" y="9060890"/>
                </a:lnTo>
                <a:lnTo>
                  <a:pt x="0" y="906089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3985" y="10510666"/>
            <a:ext cx="15174863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60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Introdução: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TVs Boxes disponibilizadas a nós pela Receita Federal.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Alternativa às RaspBerry Pi e objeto de estudo e pesquisa.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94238" y="6060891"/>
            <a:ext cx="13984433" cy="433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6000">
                <a:solidFill>
                  <a:srgbClr val="404040"/>
                </a:solidFill>
                <a:latin typeface="Calibri (MS)"/>
                <a:ea typeface="Calibri (MS)"/>
                <a:cs typeface="Calibri (MS)"/>
                <a:sym typeface="Calibri (MS)"/>
              </a:rPr>
              <a:t>Guilherme Henrique Pinheiro - IFSP</a:t>
            </a:r>
          </a:p>
          <a:p>
            <a:pPr algn="ctr">
              <a:lnSpc>
                <a:spcPts val="11400"/>
              </a:lnSpc>
            </a:pPr>
            <a:r>
              <a:rPr lang="en-US" sz="6000">
                <a:solidFill>
                  <a:srgbClr val="404040"/>
                </a:solidFill>
                <a:latin typeface="Calibri (MS)"/>
                <a:ea typeface="Calibri (MS)"/>
                <a:cs typeface="Calibri (MS)"/>
                <a:sym typeface="Calibri (MS)"/>
              </a:rPr>
              <a:t>Vitor Mendes Caldana - IFSP</a:t>
            </a:r>
          </a:p>
          <a:p>
            <a:pPr algn="ctr">
              <a:lnSpc>
                <a:spcPts val="11400"/>
              </a:lnSpc>
            </a:pPr>
            <a:r>
              <a:rPr lang="en-US" sz="6000">
                <a:solidFill>
                  <a:srgbClr val="404040"/>
                </a:solidFill>
                <a:latin typeface="Calibri (MS)"/>
                <a:ea typeface="Calibri (MS)"/>
                <a:cs typeface="Calibri (MS)"/>
                <a:sym typeface="Calibri (MS)"/>
              </a:rPr>
              <a:t>Eduardo Paciência Godoy - UNESP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78572" y="4735716"/>
            <a:ext cx="2564055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6060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ADAPTAÇÃO DE TV BOX PARA PESQUISA EM INDÚSTRIA 4.0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080862" y="39865945"/>
            <a:ext cx="3659324" cy="85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b="true" sz="46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Financiamento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3985" y="13414521"/>
            <a:ext cx="15174863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60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Objetivos: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Sistema operacional baseado em Linux.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Microcontroladores na indústria.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Descentralização do trabalho e estudo sobre aplicação.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3985" y="18063213"/>
            <a:ext cx="3071620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60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Material e Métodos: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3985" y="29872666"/>
            <a:ext cx="3071620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60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215954" y="29872666"/>
            <a:ext cx="8944046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b="true" sz="6000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Conclusão: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</a:t>
            </a: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ebian Trixie. 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Node-RED. </a:t>
            </a:r>
          </a:p>
          <a:p>
            <a:pPr algn="just"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Aplicabilidade em laboratório.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560589" y="20735191"/>
            <a:ext cx="5749009" cy="302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↪Ambiente 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desktop</a:t>
            </a:r>
          </a:p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Menor otimização</a:t>
            </a: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- .img com 843 mb</a:t>
            </a:r>
          </a:p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Rede wi-fi</a:t>
            </a: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funcionando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474371" y="21441872"/>
            <a:ext cx="4875783" cy="37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↪Versão 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server</a:t>
            </a:r>
          </a:p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Melhor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otimização</a:t>
            </a: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- .img com 110 mb</a:t>
            </a:r>
          </a:p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Rede wi-fi</a:t>
            </a: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 mensagem de erro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560589" y="27727560"/>
            <a:ext cx="4979508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↪Ambiente 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desktop</a:t>
            </a:r>
          </a:p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↪</a:t>
            </a:r>
            <a:r>
              <a:rPr lang="en-US" b="true" sz="4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Mais leve</a:t>
            </a: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- .img com 91 mb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3985" y="31196641"/>
            <a:ext cx="5245146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8" indent="-496569" lvl="1">
              <a:lnSpc>
                <a:spcPts val="6439"/>
              </a:lnSpc>
              <a:buFont typeface="Arial"/>
              <a:buChar char="•"/>
            </a:pPr>
            <a:r>
              <a:rPr lang="en-US" b="true" sz="4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Original: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35904" y="31196641"/>
            <a:ext cx="5772552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3138" indent="-496569" lvl="1">
              <a:lnSpc>
                <a:spcPts val="6439"/>
              </a:lnSpc>
              <a:buFont typeface="Arial"/>
              <a:buChar char="•"/>
            </a:pPr>
            <a:r>
              <a:rPr lang="en-US" b="true" sz="4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Descaracterizada: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DAGxMvxZaHo</dc:identifier>
  <dcterms:modified xsi:type="dcterms:W3CDTF">2011-08-01T06:04:30Z</dcterms:modified>
  <cp:revision>1</cp:revision>
  <dc:title>Poster para Congresso - TV Box</dc:title>
</cp:coreProperties>
</file>